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9" r:id="rId3"/>
    <p:sldId id="424" r:id="rId4"/>
    <p:sldId id="287" r:id="rId5"/>
    <p:sldId id="329" r:id="rId6"/>
    <p:sldId id="425" r:id="rId7"/>
    <p:sldId id="426" r:id="rId8"/>
    <p:sldId id="42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44757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https://www.blackhawkintelligence.com/the-digital-footprint/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3208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https://news.sky.com/story/professor-chris-whitty-man-filmed-harassing-chief-medical-officer-apologises-12346031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005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https://news.sky.com/story/professor-chris-whitty-man-filmed-harassing-chief-medical-officer-apologises-12346031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85102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79067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28736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DT25: Digital footprint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84F5DA8-7FFE-45E6-9146-2AFB3870AA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8607" r="8607"/>
          <a:stretch>
            <a:fillRect/>
          </a:stretch>
        </p:blipFill>
        <p:spPr>
          <a:xfrm>
            <a:off x="-11284" y="1"/>
            <a:ext cx="7815636" cy="667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Identify and describe the two different types of digital footprint.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3285AC-D178-4970-A012-BD1D59E483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509726"/>
              </p:ext>
            </p:extLst>
          </p:nvPr>
        </p:nvGraphicFramePr>
        <p:xfrm>
          <a:off x="1867109" y="944519"/>
          <a:ext cx="81280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45430077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9018777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2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783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14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Identify and describe the two different types of digital footprint.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B79E52-7FBE-4D6C-9DE0-EDDDFBEEE6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450149"/>
              </p:ext>
            </p:extLst>
          </p:nvPr>
        </p:nvGraphicFramePr>
        <p:xfrm>
          <a:off x="1867109" y="944519"/>
          <a:ext cx="8128000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45430077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9018777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Active footprint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Passive footprint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2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Data that is intentionally submitted by a user. 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Data that is collected without the user’s knowledge.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783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Sharing locations on apps, online shopping data, sending emails and instant messages.</a:t>
                      </a:r>
                    </a:p>
                    <a:p>
                      <a:endParaRPr lang="en-GB" dirty="0">
                        <a:latin typeface="+mj-lt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  <a:p>
                      <a:r>
                        <a:rPr lang="en-GB" dirty="0">
                          <a:latin typeface="+mj-lt"/>
                        </a:rPr>
                        <a:t>Storing users ID address, a users search engine history data.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14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800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In this section learners will gain knowledge and understanding of the following:</a:t>
            </a:r>
          </a:p>
          <a:p>
            <a:pPr lvl="1"/>
            <a:r>
              <a:rPr lang="en-GB" dirty="0"/>
              <a:t>the range of threats to data</a:t>
            </a:r>
          </a:p>
          <a:p>
            <a:pPr lvl="1"/>
            <a:r>
              <a:rPr lang="en-GB" dirty="0"/>
              <a:t>the range of cyber security resilience controls</a:t>
            </a:r>
          </a:p>
          <a:p>
            <a:pPr lvl="1"/>
            <a:r>
              <a:rPr lang="en-GB" dirty="0"/>
              <a:t>digital footprints</a:t>
            </a:r>
          </a:p>
          <a:p>
            <a:pPr lvl="1"/>
            <a:r>
              <a:rPr lang="en-GB" dirty="0"/>
              <a:t>legal and ethical responsibilities, including privacy and trust.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Understand the term digital footprint and that the following are different types of digital footprint: active and passive.</a:t>
            </a:r>
          </a:p>
          <a:p>
            <a:r>
              <a:rPr lang="en-GB" dirty="0"/>
              <a:t>Be aware of the potential impact of a digital footprint being used by: employees, businesses and the government. 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3330000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7153BF7-A720-46B4-AA1B-F82BEA07AED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8105" r="2810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Employment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6985415" y="575255"/>
            <a:ext cx="5030372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5416" y="1036920"/>
            <a:ext cx="5030370" cy="20314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how current or future employers might look at an employee or candidates digital footprint.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6985415" y="3177914"/>
            <a:ext cx="5030371" cy="34027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potential impact of leaving a digital footprint?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172C36-CDFE-4485-B65B-01E875A7E858}"/>
              </a:ext>
            </a:extLst>
          </p:cNvPr>
          <p:cNvSpPr/>
          <p:nvPr/>
        </p:nvSpPr>
        <p:spPr>
          <a:xfrm>
            <a:off x="176214" y="3762530"/>
            <a:ext cx="6689283" cy="281815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Read the article in the notes section below and answer the following question.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What happened and what were the consequences for the person(s) involved?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981D5A-EDDC-4FA8-BEB9-406FCCBC7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10" y="590253"/>
            <a:ext cx="5175276" cy="30700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0889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Employment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6985415" y="575255"/>
            <a:ext cx="5030372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5416" y="1036920"/>
            <a:ext cx="5030370" cy="20314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how current or future employers might look at an employee or candidates digital footprint.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As part of the application process for a prospective employee they might look at their online presence by searching through social media channels to monitor any activity that would cause them to be concerned.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6985415" y="3177914"/>
            <a:ext cx="5030371" cy="3402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potential impact of leaving a digital footprint?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+mj-lt"/>
              </a:rPr>
              <a:t>What you post online, even if you delete it could still be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stored on a server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• Employers could look up potential new candidate’s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social media pages and it could deter them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• If employees write anything negative about the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company online, they could be dismissed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• Fraud could be easier to detect e.g. social media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photos and posts.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172C36-CDFE-4485-B65B-01E875A7E858}"/>
              </a:ext>
            </a:extLst>
          </p:cNvPr>
          <p:cNvSpPr/>
          <p:nvPr/>
        </p:nvSpPr>
        <p:spPr>
          <a:xfrm>
            <a:off x="176214" y="3762530"/>
            <a:ext cx="6689283" cy="28181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Read the article in the notes section below and answer the following question.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What happened and what were the consequences for the person(s) involved?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man was filmed harassing chief medical officer Chris Whitty and proceeded to post this on social media. This became a viral hit for the wrong reasons. Lewis left a digital footprint and this was discovered by his employee who then proceeded to terminate his employment.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981D5A-EDDC-4FA8-BEB9-406FCCBC7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10" y="590253"/>
            <a:ext cx="5175276" cy="30700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19830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Businesses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5801193" y="575255"/>
            <a:ext cx="6214594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01193" y="1036920"/>
            <a:ext cx="6214593" cy="20314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When users browse the internet, the data is stored using a cookie.</a:t>
            </a: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a cookie?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5801194" y="3177914"/>
            <a:ext cx="6214594" cy="34027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can users tell if their cookies have been used to target them?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A0F349-5B2B-44B7-9652-628FF2456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1" y="593522"/>
            <a:ext cx="5410699" cy="35137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F590A3-5402-47C9-A970-912728A59E8E}"/>
              </a:ext>
            </a:extLst>
          </p:cNvPr>
          <p:cNvSpPr/>
          <p:nvPr/>
        </p:nvSpPr>
        <p:spPr>
          <a:xfrm>
            <a:off x="176215" y="4347148"/>
            <a:ext cx="5410700" cy="22335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might security services look at someone’s digital footprint to gather information?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75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Businesses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5801193" y="575255"/>
            <a:ext cx="6214594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01193" y="1036920"/>
            <a:ext cx="6214593" cy="20314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When users browse the internet, the data is stored using a cookie.</a:t>
            </a: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a cookie?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It’s a small data file that can save personal preferences so that you do not have to re-enter data. They help websites to make more accurate suggestions about what you want to buy or view based on your browsing history.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5801194" y="3177914"/>
            <a:ext cx="6214594" cy="34027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can users tell if their cookies have been used to target them?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When a user browses the internet, they may see banners on the top of the page they’re looking at. The product/service advertised could be one that the user had recently searched up. Ads can also appear on the side of news feeds for social media channels such as Facebook.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Some users don’t mind this because at least they’re being targeted with ads relevant to them however, many users find them very frustrating. 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A0F349-5B2B-44B7-9652-628FF2456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1" y="593522"/>
            <a:ext cx="5410699" cy="35137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F590A3-5402-47C9-A970-912728A59E8E}"/>
              </a:ext>
            </a:extLst>
          </p:cNvPr>
          <p:cNvSpPr/>
          <p:nvPr/>
        </p:nvSpPr>
        <p:spPr>
          <a:xfrm>
            <a:off x="176215" y="4347148"/>
            <a:ext cx="5410700" cy="223353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might security services look at someone’s digital footprint to gather information?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It can provide information required by the government or even the police. The police could use this information to help aid an investigation. It can be used as a counter-terrorism tool to track potential terrorists who may be plotting attacks via digital communication. 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2997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782</Words>
  <Application>Microsoft Office PowerPoint</Application>
  <PresentationFormat>Widescreen</PresentationFormat>
  <Paragraphs>105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2021-07-07T10:26:57Z</dcterms:modified>
</cp:coreProperties>
</file>